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0" r:id="rId6"/>
    <p:sldId id="261" r:id="rId7"/>
    <p:sldId id="263" r:id="rId8"/>
    <p:sldId id="262" r:id="rId9"/>
    <p:sldId id="268" r:id="rId10"/>
    <p:sldId id="264" r:id="rId11"/>
    <p:sldId id="265" r:id="rId12"/>
    <p:sldId id="266" r:id="rId13"/>
    <p:sldId id="267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3707" autoAdjust="0"/>
  </p:normalViewPr>
  <p:slideViewPr>
    <p:cSldViewPr snapToGrid="0">
      <p:cViewPr varScale="1">
        <p:scale>
          <a:sx n="67" d="100"/>
          <a:sy n="67" d="100"/>
        </p:scale>
        <p:origin x="5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0B7FD6-6B50-4C58-994F-82DC621427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C7F2D-6B16-4B88-A4F8-ABD5316B47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1DC69-60C3-4CF7-A135-6E702ECCE0F0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4CEF1E-1ACC-48D0-92B3-CB3D4FED50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188B4-83B8-4C82-AFAC-DC1E415458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9FFBD-F123-4881-BC93-591827BC61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2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3EC7B-6C72-4FBB-87DF-2BD2CB7DC1E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2A795-6F94-4A96-B820-B9038480D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your classroom colors different than what you see in this template? That’s OK! Click on Design -&gt; Variants (the down arrow) -&gt; Pick the color scheme that works for you!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Feel free to change any “You will…” and “I will…” statements to ensure they align with your classroom procedures and rules!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2A795-6F94-4A96-B820-B9038480D0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8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1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0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4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7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GAGgMoOXxo?feature=oembed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obinsondy@scsk12.or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forms.office.com/r/AHTpScR90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wlhUcSGqgs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glishsafalleida.blogspot.com/2014/09/welcome-back-to-school-we-are-in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en/practice-emoji-words-mindfulness-615657/" TargetMode="Externa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LPFaOvhlKw?feature=oembed" TargetMode="External"/><Relationship Id="rId5" Type="http://schemas.openxmlformats.org/officeDocument/2006/relationships/image" Target="../media/image11.jpeg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latin typeface="Rockwell" panose="02060603020205020403" pitchFamily="18" charset="0"/>
              </a:rPr>
              <a:t>Express yourself, </a:t>
            </a:r>
            <a:br>
              <a:rPr lang="en-US" dirty="0">
                <a:latin typeface="Rockwell" panose="02060603020205020403" pitchFamily="18" charset="0"/>
              </a:rPr>
            </a:br>
            <a:r>
              <a:rPr lang="en-US" dirty="0">
                <a:latin typeface="Rockwell" panose="02060603020205020403" pitchFamily="18" charset="0"/>
              </a:rPr>
              <a:t>we Must Be Fluent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noFill/>
          <a:ln>
            <a:solidFill>
              <a:srgbClr val="7030A0"/>
            </a:solidFill>
          </a:ln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Monthly Title One Meeting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12/13/2022</a:t>
            </a:r>
          </a:p>
        </p:txBody>
      </p:sp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/>
          <a:lstStyle/>
          <a:p>
            <a:r>
              <a:rPr lang="en-US" dirty="0">
                <a:latin typeface="Rockwell" panose="02060603020205020403" pitchFamily="18" charset="0"/>
              </a:rPr>
              <a:t>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8B9EF-3859-B9EB-050A-DD380B607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0" i="0" dirty="0">
                <a:solidFill>
                  <a:srgbClr val="2660A4"/>
                </a:solidFill>
                <a:effectLst/>
                <a:latin typeface="Permian Slab"/>
              </a:rPr>
              <a:t>By Spring 2023, WES will increase OTM from 3.9 %(SY22) to 10.0%(SY23) in grades 3-5 with Math.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83279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B2B07-6F32-055B-2A98-56355F8CC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Are You Ready For Tn Ready?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C23C3-D639-9AC7-DCAD-8FBC8F983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7030A0"/>
                </a:solidFill>
              </a:rPr>
              <a:t>Testing window is April 17- May 2, 2023</a:t>
            </a:r>
          </a:p>
        </p:txBody>
      </p:sp>
      <p:pic>
        <p:nvPicPr>
          <p:cNvPr id="6" name="Online Media 5" title="Dallas Cowboys - We Ready (Version) 1/5/2019">
            <a:hlinkClick r:id="" action="ppaction://media"/>
            <a:extLst>
              <a:ext uri="{FF2B5EF4-FFF2-40B4-BE49-F238E27FC236}">
                <a16:creationId xmlns:a16="http://schemas.microsoft.com/office/drawing/2014/main" id="{C955EDB8-30E5-8D3D-8469-9ED9634EE6D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475871" y="481330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57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FB52E-CF9D-8EE5-2133-097063174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 and Concerns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79652-F376-5127-086D-11159DBD3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feel free to contact </a:t>
            </a:r>
          </a:p>
          <a:p>
            <a:pPr marL="45720" indent="0">
              <a:buNone/>
            </a:pPr>
            <a:r>
              <a:rPr lang="en-US" dirty="0"/>
              <a:t>DeShonna Robinson, PLC coach </a:t>
            </a:r>
          </a:p>
          <a:p>
            <a:pPr marL="45720" indent="0">
              <a:buNone/>
            </a:pPr>
            <a:r>
              <a:rPr lang="en-US" dirty="0"/>
              <a:t>By email </a:t>
            </a:r>
            <a:r>
              <a:rPr lang="en-US" dirty="0">
                <a:hlinkClick r:id="rId2"/>
              </a:rPr>
              <a:t>robinsondy@scsk12.org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Any ideas and suggestions to help us improve what we do! Share with us We value your opinion.</a:t>
            </a:r>
          </a:p>
          <a:p>
            <a:r>
              <a:rPr lang="en-US" dirty="0"/>
              <a:t>Like us on Facebook</a:t>
            </a:r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5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252A4-9E53-3E5C-ABC6-AD90DFC0E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 In and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8340A-BFFA-38F5-DA29-D2263C912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34340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https://forms.office.com/r/AHTpScR90Q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0E2264-5CCD-166B-7C61-8D1C1FDB62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0515" y="2667000"/>
            <a:ext cx="437516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181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144" y="231140"/>
            <a:ext cx="9875520" cy="1356360"/>
          </a:xfrm>
        </p:spPr>
        <p:txBody>
          <a:bodyPr/>
          <a:lstStyle/>
          <a:p>
            <a:r>
              <a:rPr lang="en-US" dirty="0">
                <a:latin typeface="Rockwell" panose="02060603020205020403" pitchFamily="18" charset="0"/>
              </a:rPr>
              <a:t>Agenda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B540A96-8247-112C-EE6E-E630FC4ED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3988" y="403878"/>
            <a:ext cx="824610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Express Yourself, We Must Be Fluent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200A2E36-8B91-39A3-AB78-AF82C334E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532" y="984022"/>
            <a:ext cx="2278744" cy="165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E6A8AA40-2534-3996-ADCE-C365277D6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855" y="3367942"/>
            <a:ext cx="1156063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Welcome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                      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DeShonna Robinson, PLC Coach</a:t>
            </a:r>
            <a:r>
              <a:rPr lang="en-US" altLang="en-US" dirty="0"/>
              <a:t>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One Purpose of Express Yourself, We Must Be Fluent                                      Jefferson, Literacy Laurette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Inspirational Moment                                                                                   Video Kid President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3-5</a:t>
            </a:r>
            <a:r>
              <a:rPr kumimoji="0" lang="en-US" altLang="en-US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Writing Assessment				                         Faulkner. ILT ELA Lead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Math Fluency 					                         Guy, Fifth Grade Math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We Ready for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TnReady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Upcoming Community Engagement                         Mr. McPherson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07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/>
          <a:lstStyle/>
          <a:p>
            <a:r>
              <a:rPr lang="en-US" dirty="0">
                <a:latin typeface="Rockwell" panose="02060603020205020403" pitchFamily="18" charset="0"/>
              </a:rPr>
              <a:t>Welcome</a:t>
            </a:r>
          </a:p>
        </p:txBody>
      </p:sp>
      <p:pic>
        <p:nvPicPr>
          <p:cNvPr id="5" name="Graphic 4" descr="Pencil">
            <a:extLst>
              <a:ext uri="{FF2B5EF4-FFF2-40B4-BE49-F238E27FC236}">
                <a16:creationId xmlns:a16="http://schemas.microsoft.com/office/drawing/2014/main" id="{0A74E1BB-B1CA-413B-8313-F68AA049A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43054" y="537891"/>
            <a:ext cx="767542" cy="767542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EF11B4-CAEB-1E7F-A036-50FC5E035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 care about our Whitney Scholars </a:t>
            </a:r>
          </a:p>
          <a:p>
            <a:r>
              <a:rPr lang="en-US" dirty="0"/>
              <a:t>We are committed to Academic Achievement</a:t>
            </a:r>
          </a:p>
          <a:p>
            <a:r>
              <a:rPr lang="en-US" dirty="0"/>
              <a:t>We only want the best from your child.</a:t>
            </a:r>
          </a:p>
          <a:p>
            <a:r>
              <a:rPr lang="en-US" dirty="0"/>
              <a:t>We are dedicated to our students.</a:t>
            </a:r>
          </a:p>
          <a:p>
            <a:r>
              <a:rPr lang="en-US" dirty="0"/>
              <a:t>We strive for Nothing but the best!!!!!</a:t>
            </a:r>
          </a:p>
          <a:p>
            <a:r>
              <a:rPr lang="en-US" dirty="0"/>
              <a:t>We welcome you with open arms.</a:t>
            </a:r>
          </a:p>
        </p:txBody>
      </p:sp>
    </p:spTree>
    <p:extLst>
      <p:ext uri="{BB962C8B-B14F-4D97-AF65-F5344CB8AC3E}">
        <p14:creationId xmlns:p14="http://schemas.microsoft.com/office/powerpoint/2010/main" val="394240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/>
          <a:lstStyle/>
          <a:p>
            <a:r>
              <a:rPr lang="en-US" dirty="0">
                <a:latin typeface="Rockwell" panose="02060603020205020403" pitchFamily="18" charset="0"/>
              </a:rPr>
              <a:t>Motivation</a:t>
            </a:r>
          </a:p>
        </p:txBody>
      </p:sp>
      <p:pic>
        <p:nvPicPr>
          <p:cNvPr id="7" name="Online Media 6" title="Kid President's Pep Talk to Teachers and Students!">
            <a:hlinkClick r:id="" action="ppaction://media"/>
            <a:extLst>
              <a:ext uri="{FF2B5EF4-FFF2-40B4-BE49-F238E27FC236}">
                <a16:creationId xmlns:a16="http://schemas.microsoft.com/office/drawing/2014/main" id="{6589A464-4026-740C-E9EE-9AD7422F27E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05075" y="2057400"/>
            <a:ext cx="7148513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43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/>
          <a:lstStyle/>
          <a:p>
            <a:r>
              <a:rPr lang="en-US" dirty="0">
                <a:latin typeface="Rockwell" panose="02060603020205020403" pitchFamily="18" charset="0"/>
              </a:rPr>
              <a:t>Purpose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4BFA3-9C78-8A31-F97E-CE8F2DF1E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 Jefferson our Literacy Laurette will discuss the purpose of her position and the purpose of the meeting.</a:t>
            </a:r>
          </a:p>
          <a:p>
            <a:endParaRPr lang="en-US" dirty="0"/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31CBBBD3-40EF-B358-0192-A389A2200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374372" y="2495068"/>
            <a:ext cx="5248600" cy="389708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A549E8-1053-583E-5F95-843F2BED9136}"/>
              </a:ext>
            </a:extLst>
          </p:cNvPr>
          <p:cNvSpPr txBox="1"/>
          <p:nvPr/>
        </p:nvSpPr>
        <p:spPr>
          <a:xfrm>
            <a:off x="5279572" y="6655268"/>
            <a:ext cx="4343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glishsafalleida.blogspot.com/2014/09/welcome-back-to-school-we-are-in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/3.0/"/>
              </a:rPr>
              <a:t>CC BY-NC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92225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3CF5-62BD-C3AA-A613-796370FBA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Foundational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7DB2F-4F16-01F6-930A-BC9310AEA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0" i="0" dirty="0">
                <a:solidFill>
                  <a:srgbClr val="2660A4"/>
                </a:solidFill>
                <a:effectLst/>
                <a:latin typeface="Permian Slab"/>
              </a:rPr>
              <a:t>By Spring 2023, WES will increase student readiness by 5 points for 3GC in grades K-2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2997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738" y="244867"/>
            <a:ext cx="9875520" cy="1356360"/>
          </a:xfrm>
          <a:noFill/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Rockwell" panose="02060603020205020403" pitchFamily="18" charset="0"/>
              </a:rPr>
              <a:t>Express yourself</a:t>
            </a:r>
          </a:p>
        </p:txBody>
      </p:sp>
      <p:pic>
        <p:nvPicPr>
          <p:cNvPr id="5" name="Graphic 4" descr="Footprints">
            <a:extLst>
              <a:ext uri="{FF2B5EF4-FFF2-40B4-BE49-F238E27FC236}">
                <a16:creationId xmlns:a16="http://schemas.microsoft.com/office/drawing/2014/main" id="{5DF9218C-81FD-4DF0-92B2-C386681A69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30243" y="686827"/>
            <a:ext cx="914400" cy="914400"/>
          </a:xfrm>
          <a:prstGeom prst="rect">
            <a:avLst/>
          </a:prstGeom>
        </p:spPr>
      </p:pic>
      <p:pic>
        <p:nvPicPr>
          <p:cNvPr id="8" name="Content Placeholder 7" descr="A screenshot of a game&#10;&#10;Description automatically generated with medium confidence">
            <a:extLst>
              <a:ext uri="{FF2B5EF4-FFF2-40B4-BE49-F238E27FC236}">
                <a16:creationId xmlns:a16="http://schemas.microsoft.com/office/drawing/2014/main" id="{9AAA00B5-A683-6C31-5FB5-5BC9051960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24357" y="2057400"/>
            <a:ext cx="5709949" cy="4038600"/>
          </a:xfrm>
        </p:spPr>
      </p:pic>
    </p:spTree>
    <p:extLst>
      <p:ext uri="{BB962C8B-B14F-4D97-AF65-F5344CB8AC3E}">
        <p14:creationId xmlns:p14="http://schemas.microsoft.com/office/powerpoint/2010/main" val="4210730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709" y="310182"/>
            <a:ext cx="9875520" cy="1356360"/>
          </a:xfrm>
        </p:spPr>
        <p:txBody>
          <a:bodyPr/>
          <a:lstStyle/>
          <a:p>
            <a:r>
              <a:rPr lang="en-US" dirty="0">
                <a:latin typeface="Rockwell" panose="02060603020205020403" pitchFamily="18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Rockwell" panose="02060603020205020403" pitchFamily="18" charset="0"/>
              </a:rPr>
              <a:t>Data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747711-D208-FA7A-141D-BF2910B6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0" i="0" dirty="0">
                <a:solidFill>
                  <a:srgbClr val="7030A0"/>
                </a:solidFill>
                <a:effectLst/>
                <a:latin typeface="Permian Slab"/>
              </a:rPr>
              <a:t>By Spring 2023, WES will increase student performance OTM from 10.8 %(SY22) to 15.8 %(SY23) in reading/ Language Arts. 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58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  <a:noFill/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Rockwell" panose="02060603020205020403" pitchFamily="18" charset="0"/>
              </a:rPr>
              <a:t>We Must Be Fluent</a:t>
            </a:r>
          </a:p>
        </p:txBody>
      </p:sp>
      <p:pic>
        <p:nvPicPr>
          <p:cNvPr id="5" name="Graphic 4" descr="Dance">
            <a:extLst>
              <a:ext uri="{FF2B5EF4-FFF2-40B4-BE49-F238E27FC236}">
                <a16:creationId xmlns:a16="http://schemas.microsoft.com/office/drawing/2014/main" id="{FD7349AD-A262-4FFF-99C2-C79DF8B89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92476" y="465847"/>
            <a:ext cx="1964438" cy="1135380"/>
          </a:xfrm>
          <a:prstGeom prst="rect">
            <a:avLst/>
          </a:prstGeom>
        </p:spPr>
      </p:pic>
      <p:pic>
        <p:nvPicPr>
          <p:cNvPr id="7" name="Online Media 6" title="With Math I Can">
            <a:hlinkClick r:id="" action="ppaction://media"/>
            <a:extLst>
              <a:ext uri="{FF2B5EF4-FFF2-40B4-BE49-F238E27FC236}">
                <a16:creationId xmlns:a16="http://schemas.microsoft.com/office/drawing/2014/main" id="{BF06907C-6D64-BE87-A48F-0BA33503BF8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505075" y="2057400"/>
            <a:ext cx="7148513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1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85775_Student does teacher does_v2.potx" id="{618315E5-C348-40CF-AD40-05C2F7C13378}" vid="{0C991BBE-F1C3-4926-9687-DBEAAE8C92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ee93511-1f05-4738-b23d-13cedec588c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8265CF60698D40A07160FF071112D5" ma:contentTypeVersion="7" ma:contentTypeDescription="Create a new document." ma:contentTypeScope="" ma:versionID="9ebda7c168fbc491208c43f33a869b4a">
  <xsd:schema xmlns:xsd="http://www.w3.org/2001/XMLSchema" xmlns:xs="http://www.w3.org/2001/XMLSchema" xmlns:p="http://schemas.microsoft.com/office/2006/metadata/properties" xmlns:ns3="bee93511-1f05-4738-b23d-13cedec588c4" xmlns:ns4="181e9e14-26c2-4b25-9c8d-7180e37c961d" targetNamespace="http://schemas.microsoft.com/office/2006/metadata/properties" ma:root="true" ma:fieldsID="7cd2c9a679aded7e7f00fd4282226edc" ns3:_="" ns4:_="">
    <xsd:import namespace="bee93511-1f05-4738-b23d-13cedec588c4"/>
    <xsd:import namespace="181e9e14-26c2-4b25-9c8d-7180e37c96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e93511-1f05-4738-b23d-13cedec588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1e9e14-26c2-4b25-9c8d-7180e37c961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F1ABED-93B7-45AC-A513-2CB1FF159A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6CA70E-ED75-4FF0-A862-8EF12B737755}">
  <ds:schemaRefs>
    <ds:schemaRef ds:uri="http://purl.org/dc/elements/1.1/"/>
    <ds:schemaRef ds:uri="bee93511-1f05-4738-b23d-13cedec588c4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181e9e14-26c2-4b25-9c8d-7180e37c961d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FDA7F8-8B98-4DE5-B417-89592DE36E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e93511-1f05-4738-b23d-13cedec588c4"/>
    <ds:schemaRef ds:uri="181e9e14-26c2-4b25-9c8d-7180e37c96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does, teacher does</Template>
  <TotalTime>124</TotalTime>
  <Words>386</Words>
  <Application>Microsoft Office PowerPoint</Application>
  <PresentationFormat>Widescreen</PresentationFormat>
  <Paragraphs>46</Paragraphs>
  <Slides>13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Amasis MT Pro Black</vt:lpstr>
      <vt:lpstr>Arial</vt:lpstr>
      <vt:lpstr>Calibri</vt:lpstr>
      <vt:lpstr>Corbel</vt:lpstr>
      <vt:lpstr>Permian Slab</vt:lpstr>
      <vt:lpstr>Rockwell</vt:lpstr>
      <vt:lpstr>Tahoma</vt:lpstr>
      <vt:lpstr>Times New Roman</vt:lpstr>
      <vt:lpstr>Basis</vt:lpstr>
      <vt:lpstr>Express yourself,  we Must Be Fluent</vt:lpstr>
      <vt:lpstr>Agenda</vt:lpstr>
      <vt:lpstr>Welcome</vt:lpstr>
      <vt:lpstr>Motivation</vt:lpstr>
      <vt:lpstr>Purpose</vt:lpstr>
      <vt:lpstr>Foundational Skills</vt:lpstr>
      <vt:lpstr>Express yourself</vt:lpstr>
      <vt:lpstr> Data</vt:lpstr>
      <vt:lpstr>We Must Be Fluent</vt:lpstr>
      <vt:lpstr>Data</vt:lpstr>
      <vt:lpstr>Are You Ready For Tn Ready?</vt:lpstr>
      <vt:lpstr>Any questions and Concerns </vt:lpstr>
      <vt:lpstr>Sign In and Survey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 yourself,  we Must Be Fluent</dc:title>
  <dc:creator>"MARGO  KERR" &lt;KERRM1@scsk12.org&gt;</dc:creator>
  <cp:lastModifiedBy>MARGO  KERR</cp:lastModifiedBy>
  <cp:revision>3</cp:revision>
  <dcterms:created xsi:type="dcterms:W3CDTF">2022-12-13T02:31:44Z</dcterms:created>
  <dcterms:modified xsi:type="dcterms:W3CDTF">2022-12-16T17:26:07Z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0x010100B88265CF60698D40A07160FF071112D5</vt:lpwstr>
  </property>
</Properties>
</file>